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7" r:id="rId15"/>
    <p:sldId id="288" r:id="rId16"/>
    <p:sldId id="281" r:id="rId17"/>
    <p:sldId id="290" r:id="rId18"/>
    <p:sldId id="289" r:id="rId19"/>
    <p:sldId id="291" r:id="rId20"/>
    <p:sldId id="292" r:id="rId21"/>
    <p:sldId id="293" r:id="rId22"/>
    <p:sldId id="294" r:id="rId23"/>
    <p:sldId id="295" r:id="rId24"/>
    <p:sldId id="296" r:id="rId25"/>
    <p:sldId id="29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2"/>
    <p:restoredTop sz="69689"/>
  </p:normalViewPr>
  <p:slideViewPr>
    <p:cSldViewPr snapToGrid="0" snapToObjects="1">
      <p:cViewPr>
        <p:scale>
          <a:sx n="90" d="100"/>
          <a:sy n="90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553</Words>
  <Application>Microsoft Macintosh PowerPoint</Application>
  <PresentationFormat>와이드스크린</PresentationFormat>
  <Paragraphs>198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46</cp:revision>
  <dcterms:created xsi:type="dcterms:W3CDTF">2016-10-12T05:33:24Z</dcterms:created>
  <dcterms:modified xsi:type="dcterms:W3CDTF">2018-04-10T14:30:47Z</dcterms:modified>
</cp:coreProperties>
</file>